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Dorota_Brozek/ffgbcusa59knlv6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116346" cy="4453326"/>
          </a:xfrm>
        </p:spPr>
        <p:txBody>
          <a:bodyPr/>
          <a:lstStyle/>
          <a:p>
            <a:r>
              <a:rPr lang="pl-PL" sz="8800" dirty="0" smtClean="0"/>
              <a:t>Program wychowawczo profilaktyczny</a:t>
            </a:r>
            <a:endParaRPr lang="pl-PL" sz="8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Propozycje działań wynikające z ewaluacji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072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6600" smtClean="0"/>
              <a:t/>
            </a:r>
            <a:br>
              <a:rPr lang="pl-PL" sz="6600" smtClean="0"/>
            </a:br>
            <a:r>
              <a:rPr lang="pl-PL" sz="6600" smtClean="0"/>
              <a:t>Przygotował</a:t>
            </a:r>
            <a:r>
              <a:rPr lang="pl-PL" sz="6600" dirty="0" smtClean="0"/>
              <a:t/>
            </a:r>
            <a:br>
              <a:rPr lang="pl-PL" sz="6600" dirty="0" smtClean="0"/>
            </a:br>
            <a:r>
              <a:rPr lang="pl-PL" sz="6600" dirty="0"/>
              <a:t>Zespół specjalistów szkolnych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696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Rozwijanie umiejętności społecznych – w związku z powtarzającymi się sygnałami o wzmożonym występowaniu agresji słownej, wykluczaniu, agresji fizycznej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pl-PL" dirty="0"/>
              <a:t>Klasowy Kodeks Rycerski, H</a:t>
            </a:r>
            <a:r>
              <a:rPr lang="pl-PL" dirty="0" smtClean="0"/>
              <a:t>onorowy lub  </a:t>
            </a:r>
            <a:r>
              <a:rPr lang="pl-PL" dirty="0"/>
              <a:t>K</a:t>
            </a:r>
            <a:r>
              <a:rPr lang="pl-PL" dirty="0" smtClean="0"/>
              <a:t>lasowy </a:t>
            </a:r>
            <a:r>
              <a:rPr lang="pl-PL" dirty="0"/>
              <a:t>K</a:t>
            </a:r>
            <a:r>
              <a:rPr lang="pl-PL" dirty="0" smtClean="0"/>
              <a:t>odeks </a:t>
            </a:r>
            <a:r>
              <a:rPr lang="pl-PL" dirty="0"/>
              <a:t>Z</a:t>
            </a:r>
            <a:r>
              <a:rPr lang="pl-PL" dirty="0" smtClean="0"/>
              <a:t>achowania</a:t>
            </a:r>
            <a:endParaRPr lang="pl-PL" dirty="0"/>
          </a:p>
          <a:p>
            <a:pPr lvl="0" fontAlgn="base"/>
            <a:r>
              <a:rPr lang="pl-PL" b="1" dirty="0"/>
              <a:t>AKADEMIA SUPERBOHATERÓW </a:t>
            </a:r>
            <a:r>
              <a:rPr lang="pl-PL" dirty="0"/>
              <a:t>Program pracy profilaktyczno-wychowawczej w obszarze przemocy i uzależnień  - klasy 4 </a:t>
            </a:r>
          </a:p>
          <a:p>
            <a:pPr lvl="0" fontAlgn="base"/>
            <a:r>
              <a:rPr lang="pl-PL" b="1" dirty="0" smtClean="0"/>
              <a:t>APTECZKA PIERWSZEJ POMOCY EMOCJONALNEJ</a:t>
            </a:r>
            <a:r>
              <a:rPr lang="pl-PL" dirty="0" smtClean="0"/>
              <a:t>- rekomendowany program profilaktyki zdrowia psychicznego - klasy </a:t>
            </a:r>
            <a:r>
              <a:rPr lang="pl-PL" dirty="0"/>
              <a:t>– 5, 6 </a:t>
            </a:r>
          </a:p>
          <a:p>
            <a:pPr lvl="0"/>
            <a:r>
              <a:rPr lang="pl-PL" dirty="0" smtClean="0"/>
              <a:t>Program profilaktyki cyberprzemocy </a:t>
            </a:r>
            <a:r>
              <a:rPr lang="pl-PL" b="1" dirty="0" smtClean="0"/>
              <a:t>IMPACT</a:t>
            </a:r>
            <a:r>
              <a:rPr lang="pl-PL" dirty="0" smtClean="0"/>
              <a:t> - </a:t>
            </a:r>
            <a:r>
              <a:rPr lang="pl-PL" dirty="0"/>
              <a:t>Scenariusze zajęć mających na celu przekazanie dzieciom wiedzy na temat zagrożeń oraz rozwijanie umiejętności ochrony w sytuacjach wystąpienia zagrożenia </a:t>
            </a:r>
            <a:r>
              <a:rPr lang="pl-PL" dirty="0" smtClean="0"/>
              <a:t>przemocą – klasy 7,8</a:t>
            </a:r>
            <a:endParaRPr lang="pl-PL" dirty="0"/>
          </a:p>
          <a:p>
            <a:pPr fontAlgn="base"/>
            <a:r>
              <a:rPr lang="pl-PL" dirty="0"/>
              <a:t> </a:t>
            </a:r>
            <a:r>
              <a:rPr lang="pl-PL" dirty="0" smtClean="0"/>
              <a:t>Projekt Uniwersytetu Dzieci „</a:t>
            </a:r>
            <a:r>
              <a:rPr lang="pl-PL" b="1" dirty="0" smtClean="0"/>
              <a:t>JA W INTERNECIE” </a:t>
            </a:r>
            <a:r>
              <a:rPr lang="pl-PL" dirty="0"/>
              <a:t> </a:t>
            </a:r>
            <a:r>
              <a:rPr lang="pl-PL" dirty="0" smtClean="0"/>
              <a:t>- klasy 7,8</a:t>
            </a:r>
            <a:endParaRPr lang="pl-PL" dirty="0"/>
          </a:p>
          <a:p>
            <a:pPr lvl="0" fontAlgn="base"/>
            <a:r>
              <a:rPr lang="pl-PL" b="1" dirty="0" smtClean="0"/>
              <a:t>BĄDŹ KUMPLEM NIE DOKUCZAJ </a:t>
            </a:r>
            <a:r>
              <a:rPr lang="pl-PL" dirty="0"/>
              <a:t>– akcja </a:t>
            </a:r>
            <a:r>
              <a:rPr lang="pl-PL" dirty="0" err="1" smtClean="0"/>
              <a:t>cartoon</a:t>
            </a:r>
            <a:r>
              <a:rPr lang="pl-PL" dirty="0" smtClean="0"/>
              <a:t> network -  </a:t>
            </a:r>
            <a:r>
              <a:rPr lang="pl-PL" dirty="0"/>
              <a:t>klasy 4,5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204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4000" dirty="0"/>
              <a:t>Rozwijanie umiejętności komunikacyjnych- komunikacja oparta na szacunku, mediacje rówieśnicze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b="1" dirty="0" smtClean="0"/>
              <a:t>KOMUNIKACJA BEZ PRZEMOCY </a:t>
            </a:r>
            <a:r>
              <a:rPr lang="pl-PL" dirty="0" smtClean="0"/>
              <a:t>– </a:t>
            </a:r>
            <a:r>
              <a:rPr lang="pl-PL" dirty="0"/>
              <a:t>szkolenie dla wychowawców i </a:t>
            </a:r>
            <a:r>
              <a:rPr lang="pl-PL" dirty="0" smtClean="0"/>
              <a:t>specjalistów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06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/>
              <a:t>Działania w celu poprawy dyscypliny na lekcjach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pl-PL" b="1" dirty="0" smtClean="0"/>
              <a:t>BANK DOBRYCH PRAKTYK</a:t>
            </a:r>
            <a:r>
              <a:rPr lang="pl-PL" dirty="0" smtClean="0"/>
              <a:t>– </a:t>
            </a:r>
            <a:r>
              <a:rPr lang="pl-PL" dirty="0"/>
              <a:t>spotkania w zespołach </a:t>
            </a:r>
            <a:r>
              <a:rPr lang="pl-PL" dirty="0" smtClean="0"/>
              <a:t>oddziałowych </a:t>
            </a:r>
            <a:r>
              <a:rPr lang="pl-PL" dirty="0"/>
              <a:t>– opracowanie strategii pracy z daną klasą</a:t>
            </a:r>
          </a:p>
          <a:p>
            <a:pPr lvl="0" fontAlgn="base"/>
            <a:r>
              <a:rPr lang="pl-PL" b="1" dirty="0" smtClean="0"/>
              <a:t>POZYTYWNA DYSCYPLINA W KLASIE</a:t>
            </a:r>
            <a:r>
              <a:rPr lang="pl-PL" dirty="0" smtClean="0"/>
              <a:t>– szkolenie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02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4000" dirty="0"/>
              <a:t>Kształtowanie postaw proekologicznych  - ochrona środowiska, zdrowe odżywianie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pl-PL" b="1" dirty="0" smtClean="0"/>
              <a:t>AKCJA SEGREGACJA </a:t>
            </a:r>
            <a:r>
              <a:rPr lang="pl-PL" dirty="0" smtClean="0"/>
              <a:t>-  utrwalanie zasad prawidłowej segregacji odpadów </a:t>
            </a:r>
            <a:endParaRPr lang="pl-PL" dirty="0"/>
          </a:p>
          <a:p>
            <a:pPr lvl="0" fontAlgn="base"/>
            <a:r>
              <a:rPr lang="pl-PL" b="1" dirty="0" smtClean="0"/>
              <a:t>EKOEKSPERYMENTATORIUM</a:t>
            </a:r>
            <a:r>
              <a:rPr lang="pl-PL" dirty="0" smtClean="0"/>
              <a:t> –  projekt w formie gry  rozwijający dobre praktyki u dzieci  - kl</a:t>
            </a:r>
            <a:r>
              <a:rPr lang="pl-PL" dirty="0"/>
              <a:t>. 1-3, </a:t>
            </a:r>
            <a:r>
              <a:rPr lang="pl-PL" dirty="0" smtClean="0"/>
              <a:t>4,5</a:t>
            </a:r>
          </a:p>
          <a:p>
            <a:pPr lvl="0" fontAlgn="base"/>
            <a:r>
              <a:rPr lang="pl-PL" b="1" dirty="0" smtClean="0"/>
              <a:t>PROJEKT INTERDYSCYPLINARNY – ZDROWY LUNCH </a:t>
            </a:r>
            <a:r>
              <a:rPr lang="pl-PL" dirty="0" smtClean="0"/>
              <a:t>– klasy 6,7,8</a:t>
            </a:r>
            <a:endParaRPr lang="pl-PL" dirty="0"/>
          </a:p>
          <a:p>
            <a:pPr lvl="0" fontAlgn="base"/>
            <a:r>
              <a:rPr lang="pl-PL" b="1" dirty="0" smtClean="0"/>
              <a:t>PROJEKT „PRZYJACIELE NATURY”  </a:t>
            </a:r>
            <a:r>
              <a:rPr lang="pl-PL" dirty="0" smtClean="0"/>
              <a:t>-  klasy </a:t>
            </a:r>
            <a:r>
              <a:rPr lang="pl-PL" dirty="0"/>
              <a:t>1 -3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82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dirty="0"/>
              <a:t>Kontynuowanie reintegrujących działań w zespołach klasowych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pl-PL" b="1" dirty="0" smtClean="0"/>
              <a:t>WRACAMY DO SZKOŁY! AKCJA INTEGRACJA</a:t>
            </a:r>
            <a:endParaRPr lang="pl-PL" b="1" dirty="0"/>
          </a:p>
          <a:p>
            <a:pPr marL="0" indent="0" fontAlgn="base">
              <a:buNone/>
            </a:pPr>
            <a:r>
              <a:rPr lang="pl-PL" u="sng" dirty="0">
                <a:hlinkClick r:id="rId2"/>
              </a:rPr>
              <a:t>https://padlet.com/Dorota_Brozek/ffgbcusa59knlv6v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167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pl-PL" sz="4000" dirty="0"/>
              <a:t>Kształtowanie postaw społecznych – pomoc koleżeńska, podejmowanie wspólnych inicjatyw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/>
            <a:r>
              <a:rPr lang="pl-PL" b="1" dirty="0" smtClean="0"/>
              <a:t>JA W SPOŁECZEŃSTWIE. JAK MOGĘ ZMIENIAĆ ŚWIAT?-  </a:t>
            </a:r>
            <a:r>
              <a:rPr lang="pl-PL" dirty="0"/>
              <a:t>Projekt Uniwersytetu Dzieci kl. V – VIII </a:t>
            </a:r>
            <a:endParaRPr lang="pl-PL" dirty="0" smtClean="0"/>
          </a:p>
          <a:p>
            <a:pPr lvl="0" fontAlgn="base"/>
            <a:r>
              <a:rPr lang="pl-PL" b="1" dirty="0" smtClean="0"/>
              <a:t>TYDZIEŃ UCZNIOWSKIEJ SUPERMOCY</a:t>
            </a:r>
            <a:r>
              <a:rPr lang="pl-PL" dirty="0" smtClean="0"/>
              <a:t>– </a:t>
            </a:r>
            <a:r>
              <a:rPr lang="pl-PL" dirty="0"/>
              <a:t>projekt na poziomie szkolnym (świetlica + samorząd)</a:t>
            </a:r>
          </a:p>
          <a:p>
            <a:pPr lvl="0" fontAlgn="base"/>
            <a:r>
              <a:rPr lang="pl-PL" b="1" dirty="0" smtClean="0"/>
              <a:t>DZIAŁALNOŚĆ SAMORZĄDU UCZNIOWSKIEGO</a:t>
            </a:r>
            <a:endParaRPr lang="pl-PL" b="1" dirty="0"/>
          </a:p>
          <a:p>
            <a:pPr lvl="0" fontAlgn="base"/>
            <a:r>
              <a:rPr lang="pl-PL" b="1" dirty="0" smtClean="0"/>
              <a:t>DZIAŁALNOŚĆ SZKOLNEGO KLUBU WOLONTARIATU  </a:t>
            </a:r>
          </a:p>
          <a:p>
            <a:pPr lvl="0" fontAlgn="base"/>
            <a:r>
              <a:rPr lang="pl-PL" dirty="0" smtClean="0"/>
              <a:t>Projekt Uniwersytetu </a:t>
            </a:r>
            <a:r>
              <a:rPr lang="pl-PL" dirty="0"/>
              <a:t>Dzieci </a:t>
            </a:r>
            <a:r>
              <a:rPr lang="pl-PL" b="1" dirty="0" smtClean="0"/>
              <a:t>EMOCJA – </a:t>
            </a:r>
            <a:r>
              <a:rPr lang="pl-PL" dirty="0" smtClean="0"/>
              <a:t>klasy 4</a:t>
            </a:r>
            <a:endParaRPr lang="pl-PL" dirty="0"/>
          </a:p>
          <a:p>
            <a:pPr lvl="0" fontAlgn="base"/>
            <a:endParaRPr lang="pl-PL" dirty="0"/>
          </a:p>
          <a:p>
            <a:pPr marL="0" indent="0" fontAlgn="base">
              <a:buNone/>
            </a:pPr>
            <a:r>
              <a:rPr lang="pl-PL" dirty="0"/>
              <a:t> 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6967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pl-PL" sz="3600" dirty="0"/>
              <a:t>Aktywności alternatywne dla uczniów na spędzanie przerw bez telefonów (wracający problem łamania statutu szkoły)</a:t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Aktywności przygotowane przez wychowawców świetlicy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613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Profilaktyka uzależnień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Klasy </a:t>
            </a:r>
            <a:r>
              <a:rPr lang="pl-PL" dirty="0"/>
              <a:t>0, 2  - </a:t>
            </a:r>
            <a:r>
              <a:rPr lang="pl-PL" dirty="0" smtClean="0"/>
              <a:t>PRZYJACIELE ZIPPIEGO</a:t>
            </a:r>
            <a:endParaRPr lang="pl-PL" dirty="0"/>
          </a:p>
          <a:p>
            <a:r>
              <a:rPr lang="pl-PL" dirty="0"/>
              <a:t>Klasy 2 – </a:t>
            </a:r>
            <a:r>
              <a:rPr lang="pl-PL" b="1" dirty="0" smtClean="0"/>
              <a:t>CUKIERKI</a:t>
            </a:r>
          </a:p>
          <a:p>
            <a:r>
              <a:rPr lang="pl-PL" dirty="0" smtClean="0"/>
              <a:t>Klasy 4 – </a:t>
            </a:r>
            <a:r>
              <a:rPr lang="pl-PL" b="1" dirty="0" smtClean="0"/>
              <a:t>AKADEMIA SUPERBOHATERÓW</a:t>
            </a:r>
            <a:endParaRPr lang="pl-PL" b="1" dirty="0"/>
          </a:p>
          <a:p>
            <a:r>
              <a:rPr lang="pl-PL" dirty="0"/>
              <a:t>Klasy 7 – </a:t>
            </a:r>
            <a:r>
              <a:rPr lang="pl-PL" b="1" dirty="0" smtClean="0"/>
              <a:t>FANTASTYCZNE MOŻLIWOŚCI</a:t>
            </a:r>
            <a:endParaRPr lang="pl-PL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35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2969</TotalTime>
  <Words>305</Words>
  <Application>Microsoft Office PowerPoint</Application>
  <PresentationFormat>Panoramiczny</PresentationFormat>
  <Paragraphs>39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Impact</vt:lpstr>
      <vt:lpstr>Badge</vt:lpstr>
      <vt:lpstr>Program wychowawczo profilaktyczny</vt:lpstr>
      <vt:lpstr>Rozwijanie umiejętności społecznych – w związku z powtarzającymi się sygnałami o wzmożonym występowaniu agresji słownej, wykluczaniu, agresji fizycznej </vt:lpstr>
      <vt:lpstr>Rozwijanie umiejętności komunikacyjnych- komunikacja oparta na szacunku, mediacje rówieśnicze </vt:lpstr>
      <vt:lpstr>Działania w celu poprawy dyscypliny na lekcjach  </vt:lpstr>
      <vt:lpstr>Kształtowanie postaw proekologicznych  - ochrona środowiska, zdrowe odżywianie </vt:lpstr>
      <vt:lpstr>Kontynuowanie reintegrujących działań w zespołach klasowych </vt:lpstr>
      <vt:lpstr>Kształtowanie postaw społecznych – pomoc koleżeńska, podejmowanie wspólnych inicjatyw </vt:lpstr>
      <vt:lpstr>Aktywności alternatywne dla uczniów na spędzanie przerw bez telefonów (wracający problem łamania statutu szkoły) </vt:lpstr>
      <vt:lpstr>Profilaktyka uzależnień </vt:lpstr>
      <vt:lpstr> Przygotował Zespół specjalistów szkolnych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wychowawczo profilaktyczny</dc:title>
  <dc:creator>DELL</dc:creator>
  <cp:lastModifiedBy>Anna Łupińska</cp:lastModifiedBy>
  <cp:revision>9</cp:revision>
  <dcterms:created xsi:type="dcterms:W3CDTF">2021-08-26T09:27:15Z</dcterms:created>
  <dcterms:modified xsi:type="dcterms:W3CDTF">2021-09-03T09:09:38Z</dcterms:modified>
</cp:coreProperties>
</file>